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21" autoAdjust="0"/>
  </p:normalViewPr>
  <p:slideViewPr>
    <p:cSldViewPr>
      <p:cViewPr>
        <p:scale>
          <a:sx n="75" d="100"/>
          <a:sy n="75" d="100"/>
        </p:scale>
        <p:origin x="-117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2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5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8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0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4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0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B5D4-6D63-445E-8E43-C523555B1F98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45FD-D914-4A86-8FE0-36D8561E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\\Admin\сеть\БУРЫЧЕВА\От Дмитрия\Инфографика\mikheeva__PDF_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4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Admin\сеть\БУРЫЧЕВА\От Дмитрия\Инфографика\mikheeva__PDF_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0" y="332656"/>
            <a:ext cx="8973120" cy="50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9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Admin\сеть\БУРЫЧЕВА\От Дмитрия\Инфографика\mikheeva__PDF_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84479" cy="49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7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Admin\сеть\БУРЫЧЕВА\От Дмитрия\Инфографика\mikheeva__PDF__page-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52"/>
            <a:ext cx="9144000" cy="51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9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Admin\сеть\БУРЫЧЕВА\От Дмитрия\Инфографика\mikheeva__PDF__page-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" y="188640"/>
            <a:ext cx="90890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8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Admin\сеть\БУРЫЧЕВА\От Дмитрия\Инфографика\mikheeva__PDF__page-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2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Admin\сеть\БУРЫЧЕВА\От Дмитрия\Инфографика\mikheeva__PDF__page-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56576" cy="50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Admin\сеть\БУРЫЧЕВА\От Дмитрия\Инфографика\mikheeva__PDF__page-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4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Admin\сеть\БУРЫЧЕВА\От Дмитрия\Инфографика\mikheeva__PDF__page-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3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8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Admin\сеть\БУРЫЧЕВА\От Дмитрия\Инфографика\mikheeva__PDF__page-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78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Admin\сеть\БУРЫЧЕВА\От Дмитрия\Инфографика\mikheeva__PDF__page-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332656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4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dmin\сеть\БУРЫЧЕВА\От Дмитрия\Инфографика\mikheeva__PDF__page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24390" cy="49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0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Admin\сеть\БУРЫЧЕВА\От Дмитрия\Инфографика\mikheeva__PDF__page-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640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44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Admin\сеть\БУРЫЧЕВА\От Дмитрия\Инфографика\mikheeva__PDF__page-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04"/>
            <a:ext cx="914399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0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dmin\сеть\БУРЫЧЕВА\От Дмитрия\Инфографика\mikheeva__PDF__page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90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6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dmin\сеть\БУРЫЧЕВА\От Дмитрия\Инфографика\mikheeva__PDF__page-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25611" cy="51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2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dmin\сеть\БУРЫЧЕВА\От Дмитрия\Инфографика\mikheeva__PDF__page-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" y="33908"/>
            <a:ext cx="89609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Admin\сеть\БУРЫЧЕВА\От Дмитрия\Инфографика\mikheeva__PDF__page-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" y="260648"/>
            <a:ext cx="91130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3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Admin\сеть\БУРЫЧЕВА\От Дмитрия\Инфографика\mikheeva__PDF__page-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" y="188640"/>
            <a:ext cx="9025863" cy="50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3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Admin\сеть\БУРЫЧЕВА\От Дмитрия\Инфографика\mikheeva__PDF__page-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54929" cy="49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3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Admin\сеть\БУРЫЧЕВА\От Дмитрия\Инфографика\mikheeva__PDF__page-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8" y="332656"/>
            <a:ext cx="8935332" cy="50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55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2022-06-16T08:28:17Z</dcterms:created>
  <dcterms:modified xsi:type="dcterms:W3CDTF">2022-06-20T06:47:16Z</dcterms:modified>
</cp:coreProperties>
</file>